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58" r:id="rId5"/>
    <p:sldId id="270" r:id="rId6"/>
    <p:sldId id="259" r:id="rId7"/>
    <p:sldId id="271" r:id="rId8"/>
    <p:sldId id="260" r:id="rId9"/>
    <p:sldId id="272" r:id="rId10"/>
    <p:sldId id="261" r:id="rId11"/>
    <p:sldId id="263" r:id="rId12"/>
    <p:sldId id="264" r:id="rId13"/>
    <p:sldId id="265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6" d="100"/>
          <a:sy n="66" d="100"/>
        </p:scale>
        <p:origin x="-1008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1BD4F-034A-4C23-A9F9-866870DF1D4B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5F4C5-DA39-452D-99FF-EBF3533F5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720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1BD4F-034A-4C23-A9F9-866870DF1D4B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5F4C5-DA39-452D-99FF-EBF3533F5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384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1BD4F-034A-4C23-A9F9-866870DF1D4B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5F4C5-DA39-452D-99FF-EBF3533F5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907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1BD4F-034A-4C23-A9F9-866870DF1D4B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5F4C5-DA39-452D-99FF-EBF3533F5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81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1BD4F-034A-4C23-A9F9-866870DF1D4B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5F4C5-DA39-452D-99FF-EBF3533F5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222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1BD4F-034A-4C23-A9F9-866870DF1D4B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5F4C5-DA39-452D-99FF-EBF3533F5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788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1BD4F-034A-4C23-A9F9-866870DF1D4B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5F4C5-DA39-452D-99FF-EBF3533F5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434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1BD4F-034A-4C23-A9F9-866870DF1D4B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5F4C5-DA39-452D-99FF-EBF3533F5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267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1BD4F-034A-4C23-A9F9-866870DF1D4B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5F4C5-DA39-452D-99FF-EBF3533F5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27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1BD4F-034A-4C23-A9F9-866870DF1D4B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5F4C5-DA39-452D-99FF-EBF3533F5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519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1BD4F-034A-4C23-A9F9-866870DF1D4B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5F4C5-DA39-452D-99FF-EBF3533F5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688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1BD4F-034A-4C23-A9F9-866870DF1D4B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5F4C5-DA39-452D-99FF-EBF3533F5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29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343400"/>
            <a:ext cx="8382000" cy="18288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STRATEGIC PLANNING</a:t>
            </a:r>
          </a:p>
          <a:p>
            <a:endParaRPr lang="en-US" sz="3600" b="1" dirty="0">
              <a:solidFill>
                <a:schemeClr val="tx1"/>
              </a:solidFill>
            </a:endParaRPr>
          </a:p>
          <a:p>
            <a:r>
              <a:rPr lang="en-US" sz="3600" b="1" dirty="0" smtClean="0">
                <a:solidFill>
                  <a:schemeClr val="tx1"/>
                </a:solidFill>
              </a:rPr>
              <a:t>DISTRICT TRAINING ASSEMBLY 05 2017</a:t>
            </a:r>
            <a:endParaRPr lang="en-US" sz="3600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CandCDesktop\Documents\rotary\Rotary Wheel JPEGs\wh-4p-rg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965"/>
            <a:ext cx="4419599" cy="4419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692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SHOULD BE INVOLVED?</a:t>
            </a:r>
          </a:p>
          <a:p>
            <a:r>
              <a:rPr lang="en-US" dirty="0"/>
              <a:t> </a:t>
            </a:r>
            <a:r>
              <a:rPr lang="en-US" dirty="0" smtClean="0"/>
              <a:t>   BOARD, COMMITTEE CHAIRS, OTHERS</a:t>
            </a:r>
            <a:endParaRPr lang="en-US" dirty="0"/>
          </a:p>
        </p:txBody>
      </p:sp>
      <p:pic>
        <p:nvPicPr>
          <p:cNvPr id="4" name="Picture 2" descr="C:\Users\CandCDesktop\Documents\rotary\Rotary Wheel JPEGs\wh-4p-rg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8601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STRATEGIC PLANNING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82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/>
              <a:t>PROCESS/GETTING STARTED</a:t>
            </a:r>
          </a:p>
          <a:p>
            <a:pPr algn="ctr"/>
            <a:endParaRPr lang="en-US" sz="4000" b="1" dirty="0"/>
          </a:p>
          <a:p>
            <a:pPr marL="0" indent="0" algn="ctr">
              <a:buNone/>
            </a:pPr>
            <a:r>
              <a:rPr lang="en-US" sz="11500" b="1" dirty="0" smtClean="0"/>
              <a:t>S.W.O.T.</a:t>
            </a:r>
            <a:endParaRPr lang="en-US" sz="11500" b="1" dirty="0"/>
          </a:p>
        </p:txBody>
      </p:sp>
      <p:pic>
        <p:nvPicPr>
          <p:cNvPr id="4" name="Picture 2" descr="C:\Users\CandCDesktop\Documents\rotary\Rotary Wheel JPEGs\wh-4p-rg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8601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582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ARE WE NOW</a:t>
            </a:r>
          </a:p>
          <a:p>
            <a:r>
              <a:rPr lang="en-US" dirty="0" smtClean="0"/>
              <a:t>WHERE DO WE WANT TO BE</a:t>
            </a:r>
          </a:p>
          <a:p>
            <a:r>
              <a:rPr lang="en-US" dirty="0" smtClean="0"/>
              <a:t>HOW DO WE GET THERE?</a:t>
            </a:r>
          </a:p>
          <a:p>
            <a:r>
              <a:rPr lang="en-US" dirty="0" smtClean="0"/>
              <a:t>PRIORITIZE GOALS BASED ON PARTICIPANT CONSENSUS  1 YEAR- 3 YEARS.</a:t>
            </a:r>
          </a:p>
          <a:p>
            <a:r>
              <a:rPr lang="en-US" dirty="0" smtClean="0"/>
              <a:t>DETERMINE DEADLINES, RESOURCES , PEOPLE</a:t>
            </a:r>
          </a:p>
          <a:p>
            <a:endParaRPr lang="en-US" dirty="0"/>
          </a:p>
        </p:txBody>
      </p:sp>
      <p:pic>
        <p:nvPicPr>
          <p:cNvPr id="4" name="Picture 2" descr="C:\Users\CandCDesktop\Documents\rotary\Rotary Wheel JPEGs\wh-4p-rg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8601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305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CLUB ADMINISTRATION</a:t>
            </a:r>
          </a:p>
          <a:p>
            <a:r>
              <a:rPr lang="en-US" dirty="0" smtClean="0"/>
              <a:t>MEMBERSHIP</a:t>
            </a:r>
          </a:p>
          <a:p>
            <a:r>
              <a:rPr lang="en-US" dirty="0" smtClean="0"/>
              <a:t>THE ROTARY FOUNDATION</a:t>
            </a:r>
          </a:p>
          <a:p>
            <a:r>
              <a:rPr lang="en-US" dirty="0" smtClean="0"/>
              <a:t>SERVICE PROJECTS</a:t>
            </a:r>
          </a:p>
          <a:p>
            <a:r>
              <a:rPr lang="en-US" dirty="0" smtClean="0"/>
              <a:t>ROTARY PUBLICITY &amp; PUBLIC RELATIONS</a:t>
            </a:r>
          </a:p>
          <a:p>
            <a:endParaRPr lang="en-US" dirty="0"/>
          </a:p>
          <a:p>
            <a:r>
              <a:rPr lang="en-US" dirty="0" smtClean="0"/>
              <a:t>TOOLS: USE CLUB CENTRAL!</a:t>
            </a:r>
            <a:endParaRPr lang="en-US" dirty="0"/>
          </a:p>
        </p:txBody>
      </p:sp>
      <p:pic>
        <p:nvPicPr>
          <p:cNvPr id="4" name="Picture 2" descr="C:\Users\CandCDesktop\Documents\rotary\Rotary Wheel JPEGs\wh-4p-rg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8601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116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ONCE GOALS/PLAN IS ESTABLISHED:</a:t>
            </a:r>
            <a:br>
              <a:rPr lang="en-US" dirty="0" smtClean="0"/>
            </a:br>
            <a:r>
              <a:rPr lang="en-US" dirty="0" smtClean="0"/>
              <a:t>COMMUNICATE!</a:t>
            </a:r>
            <a:endParaRPr lang="en-US" dirty="0"/>
          </a:p>
        </p:txBody>
      </p:sp>
      <p:pic>
        <p:nvPicPr>
          <p:cNvPr id="4" name="Picture 2" descr="C:\Users\CandCDesktop\Documents\rotary\Rotary Wheel JPEGs\wh-4p-rg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8601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357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FOLLOW THROUGH</a:t>
            </a:r>
          </a:p>
          <a:p>
            <a:r>
              <a:rPr lang="en-US" dirty="0"/>
              <a:t> </a:t>
            </a:r>
            <a:r>
              <a:rPr lang="en-US" dirty="0" smtClean="0"/>
              <a:t>     A COUPLE TIMES A YEAR– PERHAPS AT A CLUB ASSEMBLY– SEE HOW YOU ARE DOING</a:t>
            </a:r>
            <a:endParaRPr lang="en-US" dirty="0"/>
          </a:p>
        </p:txBody>
      </p:sp>
      <p:pic>
        <p:nvPicPr>
          <p:cNvPr id="4" name="Picture 2" descr="C:\Users\CandCDesktop\Documents\rotary\Rotary Wheel JPEGs\wh-4p-rg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8601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057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 smtClean="0"/>
              <a:t>QUESTIONS/COMMENTS/DISCUSSION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 smtClean="0"/>
              <a:t>AND</a:t>
            </a:r>
          </a:p>
          <a:p>
            <a:pPr marL="0" indent="0" algn="ctr">
              <a:buNone/>
            </a:pPr>
            <a:r>
              <a:rPr lang="en-US" sz="4000" dirty="0"/>
              <a:t> </a:t>
            </a:r>
            <a:r>
              <a:rPr lang="en-US" sz="4000" dirty="0" smtClean="0"/>
              <a:t> THANK YOU!</a:t>
            </a:r>
            <a:endParaRPr lang="en-US" sz="4000" dirty="0"/>
          </a:p>
        </p:txBody>
      </p:sp>
      <p:pic>
        <p:nvPicPr>
          <p:cNvPr id="4" name="Picture 2" descr="C:\Users\CandCDesktop\Documents\rotary\Rotary Wheel JPEGs\wh-4p-rg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8601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890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 STRATEGIC PLANNING</a:t>
            </a:r>
          </a:p>
          <a:p>
            <a:r>
              <a:rPr lang="en-US" dirty="0" smtClean="0"/>
              <a:t>WHAT IS STRATEGIC PLANNING</a:t>
            </a:r>
          </a:p>
          <a:p>
            <a:r>
              <a:rPr lang="en-US" dirty="0" smtClean="0"/>
              <a:t>METHODS OF DOING STRATEGIC PLANNING</a:t>
            </a:r>
          </a:p>
          <a:p>
            <a:r>
              <a:rPr lang="en-US" dirty="0" smtClean="0"/>
              <a:t>WHO SHOULD BE INVOLVED?</a:t>
            </a:r>
          </a:p>
          <a:p>
            <a:r>
              <a:rPr lang="en-US" dirty="0" smtClean="0"/>
              <a:t>GETTING STARTED/PROCESS</a:t>
            </a:r>
          </a:p>
          <a:p>
            <a:r>
              <a:rPr lang="en-US" dirty="0" smtClean="0"/>
              <a:t>COMMUNICATING</a:t>
            </a:r>
          </a:p>
          <a:p>
            <a:r>
              <a:rPr lang="en-US" dirty="0" smtClean="0"/>
              <a:t>FOLLOWING THROUGH</a:t>
            </a:r>
            <a:endParaRPr lang="en-US" dirty="0"/>
          </a:p>
        </p:txBody>
      </p:sp>
      <p:pic>
        <p:nvPicPr>
          <p:cNvPr id="4" name="Picture 2" descr="C:\Users\CandCDesktop\Documents\rotary\Rotary Wheel JPEGs\wh-4p-rg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8601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988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3900" dirty="0" smtClean="0"/>
              <a:t>WHY?</a:t>
            </a:r>
            <a:endParaRPr lang="en-US" sz="23900" dirty="0"/>
          </a:p>
        </p:txBody>
      </p:sp>
      <p:pic>
        <p:nvPicPr>
          <p:cNvPr id="4" name="Picture 2" descr="C:\Users\CandCDesktop\Documents\rotary\Rotary Wheel JPEGs\wh-4p-rg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8601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782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WHY?</a:t>
            </a:r>
          </a:p>
          <a:p>
            <a:r>
              <a:rPr lang="en-US" dirty="0"/>
              <a:t> </a:t>
            </a:r>
            <a:r>
              <a:rPr lang="en-US" dirty="0" smtClean="0"/>
              <a:t>     Clearly defines club purpose and establishes realistic goals and objectives</a:t>
            </a:r>
          </a:p>
          <a:p>
            <a:r>
              <a:rPr lang="en-US" dirty="0" smtClean="0"/>
              <a:t>Communicates what is going on and goals to the membership</a:t>
            </a:r>
          </a:p>
          <a:p>
            <a:r>
              <a:rPr lang="en-US" dirty="0" smtClean="0"/>
              <a:t>The membership develops sense of ownership</a:t>
            </a:r>
          </a:p>
          <a:p>
            <a:r>
              <a:rPr lang="en-US" dirty="0" smtClean="0"/>
              <a:t>Focuses on key priorities</a:t>
            </a:r>
          </a:p>
          <a:p>
            <a:r>
              <a:rPr lang="en-US" dirty="0" smtClean="0"/>
              <a:t>Provides base to measure progress</a:t>
            </a:r>
          </a:p>
          <a:p>
            <a:r>
              <a:rPr lang="en-US" dirty="0" smtClean="0"/>
              <a:t>Listens to everyone’s opinions in order to build </a:t>
            </a:r>
            <a:r>
              <a:rPr lang="en-US" dirty="0" err="1" smtClean="0"/>
              <a:t>concensus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C:\Users\CandCDesktop\Documents\rotary\Rotary Wheel JPEGs\wh-4p-rg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8601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42752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600" dirty="0" smtClean="0"/>
              <a:t>WHAT</a:t>
            </a:r>
            <a:endParaRPr lang="en-US" sz="16600" dirty="0"/>
          </a:p>
        </p:txBody>
      </p:sp>
      <p:pic>
        <p:nvPicPr>
          <p:cNvPr id="4" name="Picture 2" descr="C:\Users\CandCDesktop\Documents\rotary\Rotary Wheel JPEGs\wh-4p-rg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8601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255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b="1" dirty="0" smtClean="0"/>
              <a:t>WHAT?</a:t>
            </a:r>
          </a:p>
          <a:p>
            <a:r>
              <a:rPr lang="en-US" dirty="0"/>
              <a:t> </a:t>
            </a:r>
            <a:r>
              <a:rPr lang="en-US" dirty="0" smtClean="0"/>
              <a:t> Strategic planning is an organization’s process of defining its </a:t>
            </a:r>
            <a:r>
              <a:rPr lang="en-US" b="1" dirty="0" smtClean="0"/>
              <a:t>strategy</a:t>
            </a:r>
            <a:r>
              <a:rPr lang="en-US" dirty="0" smtClean="0"/>
              <a:t> or direction, and making decisions on allocating its resources to pursue this </a:t>
            </a:r>
            <a:r>
              <a:rPr lang="en-US" b="1" dirty="0" smtClean="0"/>
              <a:t>strategy</a:t>
            </a:r>
            <a:r>
              <a:rPr lang="en-US" dirty="0" smtClean="0"/>
              <a:t>.  It may also extent to control mechanisms for guiding the implementation of the </a:t>
            </a:r>
            <a:r>
              <a:rPr lang="en-US" b="1" dirty="0" smtClean="0"/>
              <a:t>strategy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systematic process of envisioning a desired future, and translating this vision into broadly defined goals or objectives and a sequence of steps to achieve them.</a:t>
            </a:r>
            <a:endParaRPr lang="en-US" dirty="0"/>
          </a:p>
        </p:txBody>
      </p:sp>
      <p:pic>
        <p:nvPicPr>
          <p:cNvPr id="4" name="Picture 2" descr="C:\Users\CandCDesktop\Documents\rotary\Rotary Wheel JPEGs\wh-4p-rg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8601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658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dirty="0" smtClean="0"/>
              <a:t>METHODS</a:t>
            </a:r>
            <a:endParaRPr lang="en-US" sz="8000" dirty="0"/>
          </a:p>
        </p:txBody>
      </p:sp>
      <p:pic>
        <p:nvPicPr>
          <p:cNvPr id="4" name="Picture 2" descr="C:\Users\CandCDesktop\Documents\rotary\Rotary Wheel JPEGs\wh-4p-rg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8601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889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METHODS--- it depends</a:t>
            </a:r>
          </a:p>
          <a:p>
            <a:r>
              <a:rPr lang="en-US" dirty="0"/>
              <a:t> </a:t>
            </a:r>
            <a:r>
              <a:rPr lang="en-US" dirty="0" smtClean="0"/>
              <a:t>    on the leadership, culture, complexity, size, expertise of planners, etc.</a:t>
            </a:r>
          </a:p>
          <a:p>
            <a:r>
              <a:rPr lang="en-US" dirty="0"/>
              <a:t> </a:t>
            </a:r>
            <a:r>
              <a:rPr lang="en-US" dirty="0" smtClean="0"/>
              <a:t>MODEL TYPES:</a:t>
            </a:r>
          </a:p>
          <a:p>
            <a:r>
              <a:rPr lang="en-US" dirty="0"/>
              <a:t> </a:t>
            </a:r>
            <a:r>
              <a:rPr lang="en-US" dirty="0" smtClean="0"/>
              <a:t>   Goal based planning– most common</a:t>
            </a:r>
          </a:p>
          <a:p>
            <a:r>
              <a:rPr lang="en-US" dirty="0"/>
              <a:t> </a:t>
            </a:r>
            <a:r>
              <a:rPr lang="en-US" dirty="0" smtClean="0"/>
              <a:t>    Issues based planning</a:t>
            </a:r>
          </a:p>
          <a:p>
            <a:r>
              <a:rPr lang="en-US" dirty="0"/>
              <a:t> </a:t>
            </a:r>
            <a:r>
              <a:rPr lang="en-US" dirty="0" smtClean="0"/>
              <a:t>    “Organic” planning– action plans to achieve a vision</a:t>
            </a:r>
            <a:endParaRPr lang="en-US" dirty="0"/>
          </a:p>
        </p:txBody>
      </p:sp>
      <p:pic>
        <p:nvPicPr>
          <p:cNvPr id="4" name="Picture 2" descr="C:\Users\CandCDesktop\Documents\rotary\Rotary Wheel JPEGs\wh-4p-rg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8601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STRATEGIC PLANNING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05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 smtClean="0"/>
              <a:t>WHO</a:t>
            </a:r>
            <a:endParaRPr lang="en-US" sz="7200" dirty="0"/>
          </a:p>
        </p:txBody>
      </p:sp>
      <p:pic>
        <p:nvPicPr>
          <p:cNvPr id="4" name="Picture 2" descr="C:\Users\CandCDesktop\Documents\rotary\Rotary Wheel JPEGs\wh-4p-rg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8601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746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330</Words>
  <Application>Microsoft Office PowerPoint</Application>
  <PresentationFormat>On-screen Show (4:3)</PresentationFormat>
  <Paragraphs>71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STRATEGIC PLANNING</vt:lpstr>
      <vt:lpstr>STRATEGIC PLANNING</vt:lpstr>
      <vt:lpstr>STRATEGIC PLANNING</vt:lpstr>
      <vt:lpstr>STRATEGIC PLANNING</vt:lpstr>
      <vt:lpstr>STRATEGIC PLANNING</vt:lpstr>
      <vt:lpstr>STRATEGIC PLANNING</vt:lpstr>
      <vt:lpstr>STRATEGIC PLANNING</vt:lpstr>
      <vt:lpstr>STRATEGIC PLANNING</vt:lpstr>
      <vt:lpstr>STRATEGIC PLANNING</vt:lpstr>
      <vt:lpstr>STRATEGIC PLANNING</vt:lpstr>
      <vt:lpstr>STRATEGIC PLANNING</vt:lpstr>
      <vt:lpstr>STRATEGIC PLANNING</vt:lpstr>
      <vt:lpstr>STRATEGIC PLANNING</vt:lpstr>
      <vt:lpstr>STRATEGIC PLANNING</vt:lpstr>
      <vt:lpstr>STRATEGIC PLANNING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CandCDesktop</dc:creator>
  <cp:lastModifiedBy>CandCDesktop</cp:lastModifiedBy>
  <cp:revision>8</cp:revision>
  <dcterms:created xsi:type="dcterms:W3CDTF">2017-05-19T20:01:25Z</dcterms:created>
  <dcterms:modified xsi:type="dcterms:W3CDTF">2017-05-19T20:59:39Z</dcterms:modified>
</cp:coreProperties>
</file>